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306" r:id="rId3"/>
    <p:sldId id="308" r:id="rId4"/>
    <p:sldId id="297" r:id="rId5"/>
    <p:sldId id="281" r:id="rId6"/>
    <p:sldId id="299" r:id="rId7"/>
    <p:sldId id="301" r:id="rId8"/>
    <p:sldId id="309" r:id="rId9"/>
    <p:sldId id="312" r:id="rId10"/>
    <p:sldId id="313" r:id="rId11"/>
    <p:sldId id="310" r:id="rId12"/>
    <p:sldId id="314" r:id="rId13"/>
    <p:sldId id="315" r:id="rId14"/>
    <p:sldId id="316" r:id="rId15"/>
    <p:sldId id="31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86"/>
    <p:restoredTop sz="94732"/>
  </p:normalViewPr>
  <p:slideViewPr>
    <p:cSldViewPr snapToGrid="0" snapToObjects="1">
      <p:cViewPr varScale="1">
        <p:scale>
          <a:sx n="82" d="100"/>
          <a:sy n="82" d="100"/>
        </p:scale>
        <p:origin x="16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旧约：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 新约：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神造万物，各按其时成为美好，又将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安置在世人心里。然而　神从始至终的作为，人不能参透。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传道书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3:11)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看在我里面有什么恶行没有，引导我走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的道路。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139:24)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耶和华所恨恶的有六样，连他心所憎恶的共有七样：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高傲的眼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，撒谎的舌，流无辜人血的手，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图谋恶计的心，飞跑行恶的脚，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吐谎言的假见证，并弟兄中布散纷争的人。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6:16-19)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可使人有智慧 </a:t>
            </a:r>
            <a:r>
              <a:rPr lang="en-US" altLang="zh-CN" sz="4400" dirty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 骄傲 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1314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如果我们的福音蒙蔽，就是蒙蔽在灭亡的人身上。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此等不信之人，被这世界的神弄瞎了心眼，不叫基督荣耀福音的光照着他们。基督本是　神的像。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哥林多后书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4:3-4)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我们知道我们是属　神的，全世界都卧在那恶者手下。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5:19)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可使人有智慧 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3847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不要爱世界和世界上的事。人若爱世界，爱父的心就不在他里面了。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肉体的情欲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眼目的情欲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并今生的骄傲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，都不是从父来的，乃是从世界来的。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2:15-17)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可使人有智慧 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062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20:1-17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7834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伊甸园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旷野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亚当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耶稣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伊甸园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旷野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5429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75119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然而从亚当到摩西，死就作了王，连那些不与亚当犯一样罪过的，也在他的权下。亚当乃是那以后要来之人的预像。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只是过犯不如恩赐。若因一人的过犯，众人都死了，何况　神的恩典，与那因耶稣基督一人恩典中的赏赐，岂不更加倍地临到众人吗？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因一人犯罪就定罪，也不如恩赐；原来审判是由一人而定罪，恩赐乃是由许多过犯而称义。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若因一人的过犯，死就因这一人作了王，何况那些受洪恩又蒙所赐之义的，岂不更要因耶稣基督一人在生命中作王吗？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如此说来，因一次的过犯，众人都被定罪；照样，因一次的义行，众人也就被称义得生命了。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因一人的悖逆，众人成为罪人；照样，因一人的顺从，众人也成为义了。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律法本是外添的，叫过犯显多；只是罪在哪里显多，恩典就更显多了。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就如罪作王叫人死；照样，恩典也藉着义作王，叫人因我们的主耶稣基督得永生。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5:14-21)</a:t>
            </a:r>
          </a:p>
        </p:txBody>
      </p:sp>
    </p:spTree>
    <p:extLst>
      <p:ext uri="{BB962C8B-B14F-4D97-AF65-F5344CB8AC3E}">
        <p14:creationId xmlns:p14="http://schemas.microsoft.com/office/powerpoint/2010/main" val="288448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我们知道我们是属　神的，全世界都卧在那恶者手下。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我们也知道　神的儿子已经来到，且将智慧赐给我们，使我们认识那位真实的，我们也在那位真实的里面，就是在他儿子耶稣基督里面。这是真　神，也是永生。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5:19-20)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凡不认子的，就没有父；认子的，连父也有了。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论到你们，务要将那从起初所听见的常存在心里。若将从起初所听见的存在心里，你们就必住在子里面，也必住在父里面。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主所应许我们的就是永生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2:23-25)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405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46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我到世上来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，乃是光，叫凡信我的，不住在黑暗里。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若有人听见我的话不遵守，我不审判他。我来本不是要审判世界，乃是要拯救世界。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弃绝我、不领受我话的人，有审判他的，就是我所讲的道，在末日要审判他。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因为我没有凭着自己讲，惟有差我来的父，已经给我命令，叫我说什么，讲什么。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我也知道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他的命令就是永生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。故此，我所讲的话正是照着父对我所说的。”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12:46-50)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耶稣在门徒面前另外行了许多神迹，没有记在这书上。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但记这些事，要叫你们信耶稣是基督，是　神的儿子，并且叫你们信了他，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就可以因他的名得生命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20:30-31)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25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耶稣说了这话，就举目望天说：“父啊，时候到了，愿你荣耀你的儿子，使儿子也荣耀你；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正如你曾赐给他权柄，管理凡有血气的，叫他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将永生赐给你所赐给他的人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认识你独一的真　神，并且认识你所差来的耶稣基督，这就是永生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17:1-3)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神的仆人、耶稣基督的使徒保罗，凭着　神选民的信心与敬虔真理的知识，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盼望那无谎言的　神在万古之先所应许的永生，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到了日期，藉着传扬的工夫，把他的道显明了；这传扬的责任是按着　神我们救主的命令交托了我。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提多书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好作食物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悦人的眼目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能使人有智慧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三重试探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我今日所吩咐的一切诫命，你们要谨守遵行，好叫你们存活，人数增多，且进去得耶和华向你们列祖起誓应许的那地。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你也要记念耶和华你的　神在旷野引导你这四十年，是要苦炼你、试验你，要知道你心内如何，肯守他的诫命不肯。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他苦炼你，任你饥饿，将你和你列祖所不认识的吗哪赐给你吃，使你知道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人活着不是单靠食物，乃是靠耶和华口里所出的一切话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8:1-3)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好作食物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耶和华是我的避难所；你已将至高者当你的居所，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祸患必不临到你，灾害也不挨近你的帐棚。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因他要为你吩咐他的使者，在你行的一切道路上保护你。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他们要用手托着你，免得你的脚碰在石头上。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91:9-12)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你们不可试探耶和华你们的　神，像你们在玛撒那样试探他。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6:16)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悦人的眼目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123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　神知道，你们吃的日子眼睛就明亮了，你们便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如　神能知道善恶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如　神能知道善恶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骄傲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可使人有智慧 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8153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明亮之星，早晨之子啊！你何竟从天坠落？你这攻败列国的，何竟被砍倒在地上？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你心里曾说：“我要升到天上！我要高举我的宝座在　神众星以上；我要坐在聚会的山上，在北方的极处；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我要升到高云之上，我要与至上者同等。”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然而你必坠落阴间，到坑中极深之处。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14:12-15)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可使人有智慧 </a:t>
            </a:r>
            <a:r>
              <a:rPr lang="en-US" altLang="zh-CN" sz="4400" dirty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 骄傲 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5113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7269</TotalTime>
  <Words>1569</Words>
  <Application>Microsoft Macintosh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Microsoft YaHei</vt:lpstr>
      <vt:lpstr>Arial</vt:lpstr>
      <vt:lpstr>Calibri</vt:lpstr>
      <vt:lpstr>Calibri Light</vt:lpstr>
      <vt:lpstr>Office Theme</vt:lpstr>
      <vt:lpstr>永生</vt:lpstr>
      <vt:lpstr>永生</vt:lpstr>
      <vt:lpstr>永生</vt:lpstr>
      <vt:lpstr>永生</vt:lpstr>
      <vt:lpstr>三重试探</vt:lpstr>
      <vt:lpstr>好作食物</vt:lpstr>
      <vt:lpstr>悦人的眼目</vt:lpstr>
      <vt:lpstr>可使人有智慧 </vt:lpstr>
      <vt:lpstr>可使人有智慧 – 骄傲 </vt:lpstr>
      <vt:lpstr>可使人有智慧 – 骄傲 </vt:lpstr>
      <vt:lpstr>可使人有智慧 </vt:lpstr>
      <vt:lpstr>可使人有智慧 </vt:lpstr>
      <vt:lpstr>十诫</vt:lpstr>
      <vt:lpstr>伊甸园 &amp;&amp; 旷野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Xiaomei Zhang</cp:lastModifiedBy>
  <cp:revision>362</cp:revision>
  <dcterms:created xsi:type="dcterms:W3CDTF">2016-11-18T03:29:42Z</dcterms:created>
  <dcterms:modified xsi:type="dcterms:W3CDTF">2023-01-15T23:58:45Z</dcterms:modified>
</cp:coreProperties>
</file>