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8"/>
    <p:restoredTop sz="94617"/>
  </p:normalViewPr>
  <p:slideViewPr>
    <p:cSldViewPr snapToGrid="0" snapToObjects="1">
      <p:cViewPr varScale="1">
        <p:scale>
          <a:sx n="94" d="100"/>
          <a:sy n="94" d="100"/>
        </p:scale>
        <p:origin x="720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en-US" altLang="zh-CN" smtClean="0"/>
              <a:t>Click to edit Master title style</a:t>
            </a:r>
            <a:endParaRPr kumimoji="1" lang="zh-CN" alt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en-US" altLang="zh-CN" smtClean="0"/>
              <a:t>Click to edit Master subtitle style</a:t>
            </a:r>
            <a:endParaRPr kumimoji="1"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0F3FCD-68C8-FC4E-BBD9-070D85DABB87}" type="datetimeFigureOut">
              <a:rPr kumimoji="1" lang="zh-CN" altLang="en-US" smtClean="0"/>
              <a:t>2019/2/9</a:t>
            </a:fld>
            <a:endParaRPr kumimoji="1"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71631-F94A-CE48-87FF-1F05FEAEF53A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4211967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zh-CN" smtClean="0"/>
              <a:t>Click to edit Master title style</a:t>
            </a:r>
            <a:endParaRPr kumimoji="1"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en-US" altLang="zh-CN" smtClean="0"/>
              <a:t>Click to edit Master text styles</a:t>
            </a:r>
          </a:p>
          <a:p>
            <a:pPr lvl="1"/>
            <a:r>
              <a:rPr kumimoji="1" lang="en-US" altLang="zh-CN" smtClean="0"/>
              <a:t>Second level</a:t>
            </a:r>
          </a:p>
          <a:p>
            <a:pPr lvl="2"/>
            <a:r>
              <a:rPr kumimoji="1" lang="en-US" altLang="zh-CN" smtClean="0"/>
              <a:t>Third level</a:t>
            </a:r>
          </a:p>
          <a:p>
            <a:pPr lvl="3"/>
            <a:r>
              <a:rPr kumimoji="1" lang="en-US" altLang="zh-CN" smtClean="0"/>
              <a:t>Fourth level</a:t>
            </a:r>
          </a:p>
          <a:p>
            <a:pPr lvl="4"/>
            <a:r>
              <a:rPr kumimoji="1" lang="en-US" altLang="zh-CN" smtClean="0"/>
              <a:t>Fifth level</a:t>
            </a:r>
            <a:endParaRPr kumimoji="1"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0F3FCD-68C8-FC4E-BBD9-070D85DABB87}" type="datetimeFigureOut">
              <a:rPr kumimoji="1" lang="zh-CN" altLang="en-US" smtClean="0"/>
              <a:t>2019/2/9</a:t>
            </a:fld>
            <a:endParaRPr kumimoji="1"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71631-F94A-CE48-87FF-1F05FEAEF53A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20978908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en-US" altLang="zh-CN" smtClean="0"/>
              <a:t>Click to edit Master title style</a:t>
            </a:r>
            <a:endParaRPr kumimoji="1"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en-US" altLang="zh-CN" smtClean="0"/>
              <a:t>Click to edit Master text styles</a:t>
            </a:r>
          </a:p>
          <a:p>
            <a:pPr lvl="1"/>
            <a:r>
              <a:rPr kumimoji="1" lang="en-US" altLang="zh-CN" smtClean="0"/>
              <a:t>Second level</a:t>
            </a:r>
          </a:p>
          <a:p>
            <a:pPr lvl="2"/>
            <a:r>
              <a:rPr kumimoji="1" lang="en-US" altLang="zh-CN" smtClean="0"/>
              <a:t>Third level</a:t>
            </a:r>
          </a:p>
          <a:p>
            <a:pPr lvl="3"/>
            <a:r>
              <a:rPr kumimoji="1" lang="en-US" altLang="zh-CN" smtClean="0"/>
              <a:t>Fourth level</a:t>
            </a:r>
          </a:p>
          <a:p>
            <a:pPr lvl="4"/>
            <a:r>
              <a:rPr kumimoji="1" lang="en-US" altLang="zh-CN" smtClean="0"/>
              <a:t>Fifth level</a:t>
            </a:r>
            <a:endParaRPr kumimoji="1"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0F3FCD-68C8-FC4E-BBD9-070D85DABB87}" type="datetimeFigureOut">
              <a:rPr kumimoji="1" lang="zh-CN" altLang="en-US" smtClean="0"/>
              <a:t>2019/2/9</a:t>
            </a:fld>
            <a:endParaRPr kumimoji="1"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71631-F94A-CE48-87FF-1F05FEAEF53A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18650163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zh-CN" smtClean="0"/>
              <a:t>Click to edit Master title style</a:t>
            </a:r>
            <a:endParaRPr kumimoji="1"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en-US" altLang="zh-CN" smtClean="0"/>
              <a:t>Click to edit Master text styles</a:t>
            </a:r>
          </a:p>
          <a:p>
            <a:pPr lvl="1"/>
            <a:r>
              <a:rPr kumimoji="1" lang="en-US" altLang="zh-CN" smtClean="0"/>
              <a:t>Second level</a:t>
            </a:r>
          </a:p>
          <a:p>
            <a:pPr lvl="2"/>
            <a:r>
              <a:rPr kumimoji="1" lang="en-US" altLang="zh-CN" smtClean="0"/>
              <a:t>Third level</a:t>
            </a:r>
          </a:p>
          <a:p>
            <a:pPr lvl="3"/>
            <a:r>
              <a:rPr kumimoji="1" lang="en-US" altLang="zh-CN" smtClean="0"/>
              <a:t>Fourth level</a:t>
            </a:r>
          </a:p>
          <a:p>
            <a:pPr lvl="4"/>
            <a:r>
              <a:rPr kumimoji="1" lang="en-US" altLang="zh-CN" smtClean="0"/>
              <a:t>Fifth level</a:t>
            </a:r>
            <a:endParaRPr kumimoji="1"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0F3FCD-68C8-FC4E-BBD9-070D85DABB87}" type="datetimeFigureOut">
              <a:rPr kumimoji="1" lang="zh-CN" altLang="en-US" smtClean="0"/>
              <a:t>2019/2/9</a:t>
            </a:fld>
            <a:endParaRPr kumimoji="1"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71631-F94A-CE48-87FF-1F05FEAEF53A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8169524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en-US" altLang="zh-CN" smtClean="0"/>
              <a:t>Click to edit Master title style</a:t>
            </a:r>
            <a:endParaRPr kumimoji="1"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en-US" altLang="zh-CN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0F3FCD-68C8-FC4E-BBD9-070D85DABB87}" type="datetimeFigureOut">
              <a:rPr kumimoji="1" lang="zh-CN" altLang="en-US" smtClean="0"/>
              <a:t>2019/2/9</a:t>
            </a:fld>
            <a:endParaRPr kumimoji="1"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71631-F94A-CE48-87FF-1F05FEAEF53A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13409247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zh-CN" smtClean="0"/>
              <a:t>Click to edit Master title style</a:t>
            </a:r>
            <a:endParaRPr kumimoji="1"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en-US" altLang="zh-CN" smtClean="0"/>
              <a:t>Click to edit Master text styles</a:t>
            </a:r>
          </a:p>
          <a:p>
            <a:pPr lvl="1"/>
            <a:r>
              <a:rPr kumimoji="1" lang="en-US" altLang="zh-CN" smtClean="0"/>
              <a:t>Second level</a:t>
            </a:r>
          </a:p>
          <a:p>
            <a:pPr lvl="2"/>
            <a:r>
              <a:rPr kumimoji="1" lang="en-US" altLang="zh-CN" smtClean="0"/>
              <a:t>Third level</a:t>
            </a:r>
          </a:p>
          <a:p>
            <a:pPr lvl="3"/>
            <a:r>
              <a:rPr kumimoji="1" lang="en-US" altLang="zh-CN" smtClean="0"/>
              <a:t>Fourth level</a:t>
            </a:r>
          </a:p>
          <a:p>
            <a:pPr lvl="4"/>
            <a:r>
              <a:rPr kumimoji="1" lang="en-US" altLang="zh-CN" smtClean="0"/>
              <a:t>Fifth level</a:t>
            </a:r>
            <a:endParaRPr kumimoji="1"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en-US" altLang="zh-CN" smtClean="0"/>
              <a:t>Click to edit Master text styles</a:t>
            </a:r>
          </a:p>
          <a:p>
            <a:pPr lvl="1"/>
            <a:r>
              <a:rPr kumimoji="1" lang="en-US" altLang="zh-CN" smtClean="0"/>
              <a:t>Second level</a:t>
            </a:r>
          </a:p>
          <a:p>
            <a:pPr lvl="2"/>
            <a:r>
              <a:rPr kumimoji="1" lang="en-US" altLang="zh-CN" smtClean="0"/>
              <a:t>Third level</a:t>
            </a:r>
          </a:p>
          <a:p>
            <a:pPr lvl="3"/>
            <a:r>
              <a:rPr kumimoji="1" lang="en-US" altLang="zh-CN" smtClean="0"/>
              <a:t>Fourth level</a:t>
            </a:r>
          </a:p>
          <a:p>
            <a:pPr lvl="4"/>
            <a:r>
              <a:rPr kumimoji="1" lang="en-US" altLang="zh-CN" smtClean="0"/>
              <a:t>Fifth level</a:t>
            </a:r>
            <a:endParaRPr kumimoji="1" lang="zh-CN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0F3FCD-68C8-FC4E-BBD9-070D85DABB87}" type="datetimeFigureOut">
              <a:rPr kumimoji="1" lang="zh-CN" altLang="en-US" smtClean="0"/>
              <a:t>2019/2/9</a:t>
            </a:fld>
            <a:endParaRPr kumimoji="1"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71631-F94A-CE48-87FF-1F05FEAEF53A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12295034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en-US" altLang="zh-CN" smtClean="0"/>
              <a:t>Click to edit Master title style</a:t>
            </a:r>
            <a:endParaRPr kumimoji="1"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en-US" altLang="zh-CN" smtClean="0"/>
              <a:t>Click to edit Master text styles</a:t>
            </a:r>
          </a:p>
          <a:p>
            <a:pPr lvl="1"/>
            <a:r>
              <a:rPr kumimoji="1" lang="en-US" altLang="zh-CN" smtClean="0"/>
              <a:t>Second level</a:t>
            </a:r>
          </a:p>
          <a:p>
            <a:pPr lvl="2"/>
            <a:r>
              <a:rPr kumimoji="1" lang="en-US" altLang="zh-CN" smtClean="0"/>
              <a:t>Third level</a:t>
            </a:r>
          </a:p>
          <a:p>
            <a:pPr lvl="3"/>
            <a:r>
              <a:rPr kumimoji="1" lang="en-US" altLang="zh-CN" smtClean="0"/>
              <a:t>Fourth level</a:t>
            </a:r>
          </a:p>
          <a:p>
            <a:pPr lvl="4"/>
            <a:r>
              <a:rPr kumimoji="1" lang="en-US" altLang="zh-CN" smtClean="0"/>
              <a:t>Fifth level</a:t>
            </a:r>
            <a:endParaRPr kumimoji="1"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en-US" altLang="zh-CN" smtClean="0"/>
              <a:t>Click to edit Master text styles</a:t>
            </a:r>
          </a:p>
          <a:p>
            <a:pPr lvl="1"/>
            <a:r>
              <a:rPr kumimoji="1" lang="en-US" altLang="zh-CN" smtClean="0"/>
              <a:t>Second level</a:t>
            </a:r>
          </a:p>
          <a:p>
            <a:pPr lvl="2"/>
            <a:r>
              <a:rPr kumimoji="1" lang="en-US" altLang="zh-CN" smtClean="0"/>
              <a:t>Third level</a:t>
            </a:r>
          </a:p>
          <a:p>
            <a:pPr lvl="3"/>
            <a:r>
              <a:rPr kumimoji="1" lang="en-US" altLang="zh-CN" smtClean="0"/>
              <a:t>Fourth level</a:t>
            </a:r>
          </a:p>
          <a:p>
            <a:pPr lvl="4"/>
            <a:r>
              <a:rPr kumimoji="1" lang="en-US" altLang="zh-CN" smtClean="0"/>
              <a:t>Fifth level</a:t>
            </a:r>
            <a:endParaRPr kumimoji="1" lang="zh-CN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0F3FCD-68C8-FC4E-BBD9-070D85DABB87}" type="datetimeFigureOut">
              <a:rPr kumimoji="1" lang="zh-CN" altLang="en-US" smtClean="0"/>
              <a:t>2019/2/9</a:t>
            </a:fld>
            <a:endParaRPr kumimoji="1"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71631-F94A-CE48-87FF-1F05FEAEF53A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11775218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zh-CN" smtClean="0"/>
              <a:t>Click to edit Master title style</a:t>
            </a:r>
            <a:endParaRPr kumimoji="1" lang="zh-CN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0F3FCD-68C8-FC4E-BBD9-070D85DABB87}" type="datetimeFigureOut">
              <a:rPr kumimoji="1" lang="zh-CN" altLang="en-US" smtClean="0"/>
              <a:t>2019/2/9</a:t>
            </a:fld>
            <a:endParaRPr kumimoji="1"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71631-F94A-CE48-87FF-1F05FEAEF53A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15471359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0F3FCD-68C8-FC4E-BBD9-070D85DABB87}" type="datetimeFigureOut">
              <a:rPr kumimoji="1" lang="zh-CN" altLang="en-US" smtClean="0"/>
              <a:t>2019/2/9</a:t>
            </a:fld>
            <a:endParaRPr kumimoji="1"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71631-F94A-CE48-87FF-1F05FEAEF53A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9813423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en-US" altLang="zh-CN" smtClean="0"/>
              <a:t>Click to edit Master title style</a:t>
            </a:r>
            <a:endParaRPr kumimoji="1"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en-US" altLang="zh-CN" smtClean="0"/>
              <a:t>Click to edit Master text styles</a:t>
            </a:r>
          </a:p>
          <a:p>
            <a:pPr lvl="1"/>
            <a:r>
              <a:rPr kumimoji="1" lang="en-US" altLang="zh-CN" smtClean="0"/>
              <a:t>Second level</a:t>
            </a:r>
          </a:p>
          <a:p>
            <a:pPr lvl="2"/>
            <a:r>
              <a:rPr kumimoji="1" lang="en-US" altLang="zh-CN" smtClean="0"/>
              <a:t>Third level</a:t>
            </a:r>
          </a:p>
          <a:p>
            <a:pPr lvl="3"/>
            <a:r>
              <a:rPr kumimoji="1" lang="en-US" altLang="zh-CN" smtClean="0"/>
              <a:t>Fourth level</a:t>
            </a:r>
          </a:p>
          <a:p>
            <a:pPr lvl="4"/>
            <a:r>
              <a:rPr kumimoji="1" lang="en-US" altLang="zh-CN" smtClean="0"/>
              <a:t>Fifth level</a:t>
            </a:r>
            <a:endParaRPr kumimoji="1"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en-US" altLang="zh-CN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0F3FCD-68C8-FC4E-BBD9-070D85DABB87}" type="datetimeFigureOut">
              <a:rPr kumimoji="1" lang="zh-CN" altLang="en-US" smtClean="0"/>
              <a:t>2019/2/9</a:t>
            </a:fld>
            <a:endParaRPr kumimoji="1"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71631-F94A-CE48-87FF-1F05FEAEF53A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7462321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en-US" altLang="zh-CN" smtClean="0"/>
              <a:t>Click to edit Master title style</a:t>
            </a:r>
            <a:endParaRPr kumimoji="1"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en-US" altLang="zh-CN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0F3FCD-68C8-FC4E-BBD9-070D85DABB87}" type="datetimeFigureOut">
              <a:rPr kumimoji="1" lang="zh-CN" altLang="en-US" smtClean="0"/>
              <a:t>2019/2/9</a:t>
            </a:fld>
            <a:endParaRPr kumimoji="1"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71631-F94A-CE48-87FF-1F05FEAEF53A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6199524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en-US" altLang="zh-CN" smtClean="0"/>
              <a:t>Click to edit Master title style</a:t>
            </a:r>
            <a:endParaRPr kumimoji="1"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en-US" altLang="zh-CN" smtClean="0"/>
              <a:t>Click to edit Master text styles</a:t>
            </a:r>
          </a:p>
          <a:p>
            <a:pPr lvl="1"/>
            <a:r>
              <a:rPr kumimoji="1" lang="en-US" altLang="zh-CN" smtClean="0"/>
              <a:t>Second level</a:t>
            </a:r>
          </a:p>
          <a:p>
            <a:pPr lvl="2"/>
            <a:r>
              <a:rPr kumimoji="1" lang="en-US" altLang="zh-CN" smtClean="0"/>
              <a:t>Third level</a:t>
            </a:r>
          </a:p>
          <a:p>
            <a:pPr lvl="3"/>
            <a:r>
              <a:rPr kumimoji="1" lang="en-US" altLang="zh-CN" smtClean="0"/>
              <a:t>Fourth level</a:t>
            </a:r>
          </a:p>
          <a:p>
            <a:pPr lvl="4"/>
            <a:r>
              <a:rPr kumimoji="1" lang="en-US" altLang="zh-CN" smtClean="0"/>
              <a:t>Fifth level</a:t>
            </a:r>
            <a:endParaRPr kumimoji="1"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0F3FCD-68C8-FC4E-BBD9-070D85DABB87}" type="datetimeFigureOut">
              <a:rPr kumimoji="1" lang="zh-CN" altLang="en-US" smtClean="0"/>
              <a:t>2019/2/9</a:t>
            </a:fld>
            <a:endParaRPr kumimoji="1"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171631-F94A-CE48-87FF-1F05FEAEF53A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2182616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5324983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  <a:defRPr/>
            </a:pPr>
            <a:r>
              <a:rPr lang="en-US" altLang="zh-CN" sz="2400" dirty="0" smtClean="0">
                <a:latin typeface="Microsoft YaHei" charset="-122"/>
                <a:ea typeface="Microsoft YaHei" charset="-122"/>
                <a:cs typeface="Microsoft YaHei" charset="-122"/>
              </a:rPr>
              <a:t>17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你要记念你们出埃及的时候，亚玛力人在路上怎样待你。</a:t>
            </a:r>
            <a:r>
              <a:rPr lang="en-US" altLang="zh-CN" sz="2400" dirty="0">
                <a:latin typeface="Microsoft YaHei" charset="-122"/>
                <a:ea typeface="Microsoft YaHei" charset="-122"/>
                <a:cs typeface="Microsoft YaHei" charset="-122"/>
              </a:rPr>
              <a:t>18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他们在路上遇见你，趁你疲乏困倦，击杀你尽后边软弱的人，并不敬畏　神。</a:t>
            </a:r>
            <a:r>
              <a:rPr lang="en-US" altLang="zh-CN" sz="2400" dirty="0">
                <a:latin typeface="Microsoft YaHei" charset="-122"/>
                <a:ea typeface="Microsoft YaHei" charset="-122"/>
                <a:cs typeface="Microsoft YaHei" charset="-122"/>
              </a:rPr>
              <a:t>19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所以，耶和华你　神使你不被四围一切的仇敌扰乱，在耶和华你　神赐你为业的地上得享平安。那时，你要将亚玛力的名号从天下涂抹了，不可忘记。</a:t>
            </a:r>
            <a:r>
              <a:rPr lang="en-US" altLang="zh-CN" sz="2400" dirty="0" smtClean="0">
                <a:latin typeface="Microsoft YaHei" charset="-122"/>
                <a:ea typeface="Microsoft YaHei" charset="-122"/>
                <a:cs typeface="Microsoft YaHei" charset="-122"/>
              </a:rPr>
              <a:t>(</a:t>
            </a:r>
            <a:r>
              <a:rPr lang="zh-CN" altLang="en-US" sz="2400" dirty="0" smtClean="0">
                <a:latin typeface="Microsoft YaHei" charset="-122"/>
                <a:ea typeface="Microsoft YaHei" charset="-122"/>
                <a:cs typeface="Microsoft YaHei" charset="-122"/>
              </a:rPr>
              <a:t>申命记</a:t>
            </a:r>
            <a:r>
              <a:rPr lang="en-US" altLang="zh-CN" sz="2400" dirty="0" smtClean="0">
                <a:latin typeface="Microsoft YaHei" charset="-122"/>
                <a:ea typeface="Microsoft YaHei" charset="-122"/>
                <a:cs typeface="Microsoft YaHei" charset="-122"/>
              </a:rPr>
              <a:t>25:17-19)</a:t>
            </a:r>
          </a:p>
          <a:p>
            <a:pPr>
              <a:lnSpc>
                <a:spcPct val="100000"/>
              </a:lnSpc>
              <a:spcBef>
                <a:spcPts val="0"/>
              </a:spcBef>
              <a:defRPr/>
            </a:pPr>
            <a:endParaRPr lang="en-US" altLang="zh-CN" sz="24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>
              <a:lnSpc>
                <a:spcPct val="100000"/>
              </a:lnSpc>
              <a:spcBef>
                <a:spcPts val="0"/>
              </a:spcBef>
              <a:defRPr/>
            </a:pPr>
            <a:r>
              <a:rPr lang="en-US" altLang="zh-CN" sz="2400" dirty="0">
                <a:latin typeface="Microsoft YaHei" charset="-122"/>
                <a:ea typeface="Microsoft YaHei" charset="-122"/>
                <a:cs typeface="Microsoft YaHei" charset="-122"/>
              </a:rPr>
              <a:t>...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亚玛力原为诸国之首，但他终必沉沦。</a:t>
            </a:r>
            <a:r>
              <a:rPr lang="en-US" altLang="zh-CN" sz="2400" dirty="0">
                <a:latin typeface="Microsoft YaHei" charset="-122"/>
                <a:ea typeface="Microsoft YaHei" charset="-122"/>
                <a:cs typeface="Microsoft YaHei" charset="-122"/>
              </a:rPr>
              <a:t>(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民数记</a:t>
            </a:r>
            <a:r>
              <a:rPr lang="en-US" altLang="zh-CN" sz="2400" dirty="0">
                <a:latin typeface="Microsoft YaHei" charset="-122"/>
                <a:ea typeface="Microsoft YaHei" charset="-122"/>
                <a:cs typeface="Microsoft YaHei" charset="-122"/>
              </a:rPr>
              <a:t>24:20)</a:t>
            </a:r>
          </a:p>
          <a:p>
            <a:pPr>
              <a:lnSpc>
                <a:spcPct val="100000"/>
              </a:lnSpc>
              <a:spcBef>
                <a:spcPts val="0"/>
              </a:spcBef>
              <a:defRPr/>
            </a:pPr>
            <a:endParaRPr lang="en-US" altLang="zh-CN" sz="24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>
              <a:lnSpc>
                <a:spcPct val="100000"/>
              </a:lnSpc>
              <a:spcBef>
                <a:spcPts val="0"/>
              </a:spcBef>
              <a:defRPr/>
            </a:pPr>
            <a:r>
              <a:rPr lang="en-US" altLang="zh-CN" sz="2400" dirty="0">
                <a:latin typeface="Microsoft YaHei" charset="-122"/>
                <a:ea typeface="Microsoft YaHei" charset="-122"/>
                <a:cs typeface="Microsoft YaHei" charset="-122"/>
              </a:rPr>
              <a:t>31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现在这世界受审判，这世界的王要被赶出去。</a:t>
            </a:r>
            <a:r>
              <a:rPr lang="en-US" altLang="zh-CN" sz="2400" dirty="0">
                <a:latin typeface="Microsoft YaHei" charset="-122"/>
                <a:ea typeface="Microsoft YaHei" charset="-122"/>
                <a:cs typeface="Microsoft YaHei" charset="-122"/>
              </a:rPr>
              <a:t>32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我若从地上被举起来，就要吸引万人来归我。（约翰福音</a:t>
            </a:r>
            <a:r>
              <a:rPr lang="en-US" altLang="zh-CN" sz="2400" dirty="0" smtClean="0">
                <a:latin typeface="Microsoft YaHei" charset="-122"/>
                <a:ea typeface="Microsoft YaHei" charset="-122"/>
                <a:cs typeface="Microsoft YaHei" charset="-122"/>
              </a:rPr>
              <a:t>12</a:t>
            </a:r>
            <a:r>
              <a:rPr lang="en-US" altLang="zh-CN" sz="2400" dirty="0">
                <a:latin typeface="Microsoft YaHei" charset="-122"/>
                <a:ea typeface="Microsoft YaHei" charset="-122"/>
                <a:cs typeface="Microsoft YaHei" charset="-122"/>
              </a:rPr>
              <a:t>:</a:t>
            </a:r>
            <a:r>
              <a:rPr lang="en-US" altLang="zh-CN" sz="2400" dirty="0" smtClean="0">
                <a:latin typeface="Microsoft YaHei" charset="-122"/>
                <a:ea typeface="Microsoft YaHei" charset="-122"/>
                <a:cs typeface="Microsoft YaHei" charset="-122"/>
              </a:rPr>
              <a:t>31-32</a:t>
            </a:r>
            <a:r>
              <a:rPr lang="zh-CN" altLang="en-US" sz="2400" dirty="0" smtClean="0">
                <a:latin typeface="Microsoft YaHei" charset="-122"/>
                <a:ea typeface="Microsoft YaHei" charset="-122"/>
                <a:cs typeface="Microsoft YaHei" charset="-122"/>
              </a:rPr>
              <a:t>）</a:t>
            </a:r>
            <a:endParaRPr lang="en-US" altLang="zh-CN" sz="20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>
              <a:lnSpc>
                <a:spcPct val="100000"/>
              </a:lnSpc>
              <a:spcBef>
                <a:spcPts val="0"/>
              </a:spcBef>
              <a:defRPr/>
            </a:pPr>
            <a:endParaRPr lang="en-US" altLang="zh-CN" sz="18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>
              <a:lnSpc>
                <a:spcPct val="100000"/>
              </a:lnSpc>
              <a:spcBef>
                <a:spcPts val="0"/>
              </a:spcBef>
              <a:defRPr/>
            </a:pPr>
            <a:endParaRPr lang="en-US" altLang="zh-CN" sz="1800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亚玛力</a:t>
            </a:r>
            <a:r>
              <a:rPr lang="en-US" altLang="zh-CN" dirty="0" smtClean="0">
                <a:latin typeface="Microsoft YaHei" charset="-122"/>
                <a:ea typeface="Microsoft YaHei" charset="-122"/>
                <a:cs typeface="Microsoft YaHei" charset="-122"/>
              </a:rPr>
              <a:t>&amp;&amp;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世界</a:t>
            </a:r>
            <a:endParaRPr lang="en-US" altLang="zh-CN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6574433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1012424" cy="4703192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  <a:defRPr/>
            </a:pP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约翰福音</a:t>
            </a:r>
            <a:r>
              <a:rPr lang="en-US" altLang="zh-CN" sz="2400" dirty="0" smtClean="0">
                <a:latin typeface="Microsoft YaHei" charset="-122"/>
                <a:ea typeface="Microsoft YaHei" charset="-122"/>
                <a:cs typeface="Microsoft YaHei" charset="-122"/>
              </a:rPr>
              <a:t>17:13-21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  <a:defRPr/>
            </a:pPr>
            <a:endParaRPr lang="en-US" altLang="zh-CN" sz="24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  <a:defRPr/>
            </a:pPr>
            <a:r>
              <a:rPr lang="en-US" altLang="zh-CN" sz="2400" dirty="0" smtClean="0">
                <a:latin typeface="Microsoft YaHei" charset="-122"/>
                <a:ea typeface="Microsoft YaHei" charset="-122"/>
                <a:cs typeface="Microsoft YaHei" charset="-122"/>
              </a:rPr>
              <a:t>13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现在我往你那里去，我还在世上说这话，是叫他们心里充满我的喜乐。  </a:t>
            </a:r>
            <a:endParaRPr lang="en-US" altLang="zh-CN" sz="24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  <a:defRPr/>
            </a:pPr>
            <a:r>
              <a:rPr lang="en-US" altLang="zh-CN" sz="2400" dirty="0" smtClean="0">
                <a:latin typeface="Microsoft YaHei" charset="-122"/>
                <a:ea typeface="Microsoft YaHei" charset="-122"/>
                <a:cs typeface="Microsoft YaHei" charset="-122"/>
              </a:rPr>
              <a:t>14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我已将你的道赐给他们。世界又恨他们，因为他们不属世界，正如我不属世界一样。  </a:t>
            </a:r>
            <a:endParaRPr lang="en-US" altLang="zh-CN" sz="24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  <a:defRPr/>
            </a:pPr>
            <a:r>
              <a:rPr lang="en-US" altLang="zh-CN" sz="2400" dirty="0" smtClean="0">
                <a:latin typeface="Microsoft YaHei" charset="-122"/>
                <a:ea typeface="Microsoft YaHei" charset="-122"/>
                <a:cs typeface="Microsoft YaHei" charset="-122"/>
              </a:rPr>
              <a:t>15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我不求你叫他们离开世界，只求你保守他们脱离那恶者（或作“脱离罪恶”）。  </a:t>
            </a:r>
            <a:endParaRPr lang="en-US" altLang="zh-CN" sz="24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  <a:defRPr/>
            </a:pPr>
            <a:r>
              <a:rPr lang="en-US" altLang="zh-CN" sz="2400" dirty="0" smtClean="0">
                <a:latin typeface="Microsoft YaHei" charset="-122"/>
                <a:ea typeface="Microsoft YaHei" charset="-122"/>
                <a:cs typeface="Microsoft YaHei" charset="-122"/>
              </a:rPr>
              <a:t>16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他们不属世界，正如我不属世界一样。  </a:t>
            </a:r>
            <a:endParaRPr lang="en-US" altLang="zh-CN" sz="24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  <a:defRPr/>
            </a:pPr>
            <a:r>
              <a:rPr lang="en-US" altLang="zh-CN" sz="2400" dirty="0" smtClean="0">
                <a:latin typeface="Microsoft YaHei" charset="-122"/>
                <a:ea typeface="Microsoft YaHei" charset="-122"/>
                <a:cs typeface="Microsoft YaHei" charset="-122"/>
              </a:rPr>
              <a:t>17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求你用真理使他们成圣，你的道就是真理。  </a:t>
            </a:r>
            <a:endParaRPr lang="en-US" altLang="zh-CN" sz="24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  <a:defRPr/>
            </a:pPr>
            <a:r>
              <a:rPr lang="en-US" altLang="zh-CN" sz="2400" dirty="0" smtClean="0">
                <a:latin typeface="Microsoft YaHei" charset="-122"/>
                <a:ea typeface="Microsoft YaHei" charset="-122"/>
                <a:cs typeface="Microsoft YaHei" charset="-122"/>
              </a:rPr>
              <a:t>18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你怎样差我到世上，我也照样差他们到世上。 </a:t>
            </a:r>
            <a:endParaRPr lang="en-US" altLang="zh-CN" sz="24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  <a:defRPr/>
            </a:pPr>
            <a:r>
              <a:rPr lang="en-US" altLang="zh-CN" sz="2400" dirty="0" smtClean="0">
                <a:latin typeface="Microsoft YaHei" charset="-122"/>
                <a:ea typeface="Microsoft YaHei" charset="-122"/>
                <a:cs typeface="Microsoft YaHei" charset="-122"/>
              </a:rPr>
              <a:t>19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我为他们的缘故，自己分别为圣，叫他们也因真理成圣。  </a:t>
            </a:r>
            <a:endParaRPr lang="en-US" altLang="zh-CN" sz="24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  <a:defRPr/>
            </a:pPr>
            <a:r>
              <a:rPr lang="en-US" altLang="zh-CN" sz="2400" dirty="0" smtClean="0">
                <a:latin typeface="Microsoft YaHei" charset="-122"/>
                <a:ea typeface="Microsoft YaHei" charset="-122"/>
                <a:cs typeface="Microsoft YaHei" charset="-122"/>
              </a:rPr>
              <a:t>20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我不但为这些人祈求，也为那些因他们的话信我的人祈求，  </a:t>
            </a:r>
            <a:endParaRPr lang="en-US" altLang="zh-CN" sz="24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  <a:defRPr/>
            </a:pPr>
            <a:r>
              <a:rPr lang="en-US" altLang="zh-CN" sz="2400" dirty="0" smtClean="0">
                <a:latin typeface="Microsoft YaHei" charset="-122"/>
                <a:ea typeface="Microsoft YaHei" charset="-122"/>
                <a:cs typeface="Microsoft YaHei" charset="-122"/>
              </a:rPr>
              <a:t>21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使他们都合而为一。正如你父在我里面，我在你里面，使他们也在我们里面，叫世人可以信你差了我来。</a:t>
            </a:r>
            <a:endParaRPr lang="en-US" altLang="zh-CN" sz="24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>
              <a:lnSpc>
                <a:spcPct val="100000"/>
              </a:lnSpc>
              <a:spcBef>
                <a:spcPts val="0"/>
              </a:spcBef>
              <a:defRPr/>
            </a:pPr>
            <a:endParaRPr lang="en-US" altLang="zh-CN" sz="1800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基督徒</a:t>
            </a:r>
            <a:r>
              <a:rPr lang="en-US" altLang="zh-CN" dirty="0" smtClean="0">
                <a:latin typeface="Microsoft YaHei" charset="-122"/>
                <a:ea typeface="Microsoft YaHei" charset="-122"/>
                <a:cs typeface="Microsoft YaHei" charset="-122"/>
              </a:rPr>
              <a:t>vs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世界</a:t>
            </a:r>
            <a:endParaRPr lang="en-US" altLang="zh-CN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6394435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仇敌</a:t>
            </a:r>
            <a:r>
              <a:rPr lang="en-US" altLang="zh-CN" dirty="0" smtClean="0">
                <a:latin typeface="Microsoft YaHei" charset="-122"/>
                <a:ea typeface="Microsoft YaHei" charset="-122"/>
                <a:cs typeface="Microsoft YaHei" charset="-122"/>
              </a:rPr>
              <a:t>&amp;&amp;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争战</a:t>
            </a:r>
            <a:endParaRPr lang="en-US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975848" cy="5251832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zh-CN" altLang="en-US" sz="2400" dirty="0" smtClean="0">
                <a:latin typeface="Microsoft YaHei" charset="-122"/>
                <a:ea typeface="Microsoft YaHei" charset="-122"/>
                <a:cs typeface="Microsoft YaHei" charset="-122"/>
              </a:rPr>
              <a:t>以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弗所书</a:t>
            </a:r>
            <a:r>
              <a:rPr lang="en-US" altLang="zh-CN" sz="2400" dirty="0">
                <a:latin typeface="Microsoft YaHei" charset="-122"/>
                <a:ea typeface="Microsoft YaHei" charset="-122"/>
                <a:cs typeface="Microsoft YaHei" charset="-122"/>
              </a:rPr>
              <a:t>6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：</a:t>
            </a:r>
            <a:r>
              <a:rPr lang="en-US" altLang="zh-CN" sz="2400" dirty="0" smtClean="0">
                <a:latin typeface="Microsoft YaHei" charset="-122"/>
                <a:ea typeface="Microsoft YaHei" charset="-122"/>
                <a:cs typeface="Microsoft YaHei" charset="-122"/>
              </a:rPr>
              <a:t>10-19</a:t>
            </a:r>
          </a:p>
          <a:p>
            <a:pPr marL="0" indent="0">
              <a:buNone/>
            </a:pPr>
            <a:endParaRPr lang="en-US" altLang="zh-CN" sz="5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buNone/>
            </a:pPr>
            <a:r>
              <a:rPr lang="en-US" altLang="zh-CN" sz="2400" dirty="0" smtClean="0">
                <a:latin typeface="Microsoft YaHei" charset="-122"/>
                <a:ea typeface="Microsoft YaHei" charset="-122"/>
                <a:cs typeface="Microsoft YaHei" charset="-122"/>
              </a:rPr>
              <a:t>6:10</a:t>
            </a:r>
            <a:r>
              <a:rPr lang="en-US" altLang="zh-CN" sz="2400" dirty="0">
                <a:latin typeface="Microsoft YaHei" charset="-122"/>
                <a:ea typeface="Microsoft YaHei" charset="-122"/>
                <a:cs typeface="Microsoft YaHei" charset="-122"/>
              </a:rPr>
              <a:t>	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我还有末了的话、你们要靠着主、倚赖他的大能大力、作刚强的人</a:t>
            </a:r>
            <a:r>
              <a:rPr lang="zh-CN" altLang="en-US" sz="2400" dirty="0" smtClean="0">
                <a:latin typeface="Microsoft YaHei" charset="-122"/>
                <a:ea typeface="Microsoft YaHei" charset="-122"/>
                <a:cs typeface="Microsoft YaHei" charset="-122"/>
              </a:rPr>
              <a:t>。</a:t>
            </a:r>
            <a:endParaRPr lang="en-US" altLang="zh-CN" sz="24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buNone/>
            </a:pPr>
            <a:r>
              <a:rPr lang="en-US" altLang="zh-CN" sz="2400" dirty="0" smtClean="0">
                <a:latin typeface="Microsoft YaHei" charset="-122"/>
                <a:ea typeface="Microsoft YaHei" charset="-122"/>
                <a:cs typeface="Microsoft YaHei" charset="-122"/>
              </a:rPr>
              <a:t>6:11</a:t>
            </a:r>
            <a:r>
              <a:rPr lang="en-US" altLang="zh-CN" sz="2400" dirty="0">
                <a:latin typeface="Microsoft YaHei" charset="-122"/>
                <a:ea typeface="Microsoft YaHei" charset="-122"/>
                <a:cs typeface="Microsoft YaHei" charset="-122"/>
              </a:rPr>
              <a:t>	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要穿戴　神所赐的全副军装、就能抵挡魔鬼的诡计</a:t>
            </a:r>
            <a:r>
              <a:rPr lang="zh-CN" altLang="en-US" sz="2400" dirty="0" smtClean="0">
                <a:latin typeface="Microsoft YaHei" charset="-122"/>
                <a:ea typeface="Microsoft YaHei" charset="-122"/>
                <a:cs typeface="Microsoft YaHei" charset="-122"/>
              </a:rPr>
              <a:t>。</a:t>
            </a:r>
            <a:endParaRPr lang="en-US" altLang="zh-CN" sz="24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buNone/>
            </a:pPr>
            <a:r>
              <a:rPr lang="en-US" altLang="zh-CN" sz="2400" dirty="0" smtClean="0">
                <a:latin typeface="Microsoft YaHei" charset="-122"/>
                <a:ea typeface="Microsoft YaHei" charset="-122"/>
                <a:cs typeface="Microsoft YaHei" charset="-122"/>
              </a:rPr>
              <a:t>6:12</a:t>
            </a:r>
            <a:r>
              <a:rPr lang="en-US" altLang="zh-CN" sz="2400" dirty="0">
                <a:latin typeface="Microsoft YaHei" charset="-122"/>
                <a:ea typeface="Microsoft YaHei" charset="-122"/>
                <a:cs typeface="Microsoft YaHei" charset="-122"/>
              </a:rPr>
              <a:t>	</a:t>
            </a:r>
            <a:r>
              <a:rPr lang="zh-CN" altLang="en-US" sz="2400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因我们并不是与属血气的争战、乃是与那些执政的、掌权的、管辖这幽暗世界的、以及天空属灵气的恶魔争战</a:t>
            </a:r>
            <a:r>
              <a:rPr lang="zh-CN" altLang="en-US" sz="2400" dirty="0" smtClean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。</a:t>
            </a:r>
            <a:endParaRPr lang="en-US" altLang="zh-CN" sz="24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buNone/>
            </a:pPr>
            <a:r>
              <a:rPr lang="en-US" altLang="zh-CN" sz="2400" dirty="0" smtClean="0">
                <a:latin typeface="Microsoft YaHei" charset="-122"/>
                <a:ea typeface="Microsoft YaHei" charset="-122"/>
                <a:cs typeface="Microsoft YaHei" charset="-122"/>
              </a:rPr>
              <a:t>6:13</a:t>
            </a:r>
            <a:r>
              <a:rPr lang="en-US" altLang="zh-CN" sz="2400" dirty="0">
                <a:latin typeface="Microsoft YaHei" charset="-122"/>
                <a:ea typeface="Microsoft YaHei" charset="-122"/>
                <a:cs typeface="Microsoft YaHei" charset="-122"/>
              </a:rPr>
              <a:t>	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所以要拿起　神所赐的全副军装、好在磨难的日子、抵挡仇敌、并且成就了一切、还能站立得住</a:t>
            </a:r>
            <a:r>
              <a:rPr lang="zh-CN" altLang="en-US" sz="2400" dirty="0" smtClean="0">
                <a:latin typeface="Microsoft YaHei" charset="-122"/>
                <a:ea typeface="Microsoft YaHei" charset="-122"/>
                <a:cs typeface="Microsoft YaHei" charset="-122"/>
              </a:rPr>
              <a:t>。</a:t>
            </a:r>
            <a:endParaRPr lang="en-US" altLang="zh-CN" sz="24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buNone/>
            </a:pPr>
            <a:r>
              <a:rPr lang="en-US" altLang="zh-CN" sz="2400" dirty="0" smtClean="0">
                <a:latin typeface="Microsoft YaHei" charset="-122"/>
                <a:ea typeface="Microsoft YaHei" charset="-122"/>
                <a:cs typeface="Microsoft YaHei" charset="-122"/>
              </a:rPr>
              <a:t>6:14</a:t>
            </a:r>
            <a:r>
              <a:rPr lang="en-US" altLang="zh-CN" sz="2400" dirty="0">
                <a:latin typeface="Microsoft YaHei" charset="-122"/>
                <a:ea typeface="Microsoft YaHei" charset="-122"/>
                <a:cs typeface="Microsoft YaHei" charset="-122"/>
              </a:rPr>
              <a:t>	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所以要站稳了、用真理当作带子束腰、用公义当作护心镜</a:t>
            </a:r>
            <a:r>
              <a:rPr lang="zh-CN" altLang="en-US" sz="2400" dirty="0" smtClean="0">
                <a:latin typeface="Microsoft YaHei" charset="-122"/>
                <a:ea typeface="Microsoft YaHei" charset="-122"/>
                <a:cs typeface="Microsoft YaHei" charset="-122"/>
              </a:rPr>
              <a:t>遮胸．</a:t>
            </a:r>
            <a:endParaRPr lang="en-US" altLang="zh-CN" sz="24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buNone/>
            </a:pPr>
            <a:r>
              <a:rPr lang="en-US" altLang="zh-CN" sz="2400" dirty="0" smtClean="0">
                <a:latin typeface="Microsoft YaHei" charset="-122"/>
                <a:ea typeface="Microsoft YaHei" charset="-122"/>
                <a:cs typeface="Microsoft YaHei" charset="-122"/>
              </a:rPr>
              <a:t>6:15</a:t>
            </a:r>
            <a:r>
              <a:rPr lang="en-US" altLang="zh-CN" sz="2400" dirty="0">
                <a:latin typeface="Microsoft YaHei" charset="-122"/>
                <a:ea typeface="Microsoft YaHei" charset="-122"/>
                <a:cs typeface="Microsoft YaHei" charset="-122"/>
              </a:rPr>
              <a:t>	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又用平安的福音、当作预备走路的鞋穿在</a:t>
            </a:r>
            <a:r>
              <a:rPr lang="zh-CN" altLang="en-US" sz="2400" dirty="0" smtClean="0">
                <a:latin typeface="Microsoft YaHei" charset="-122"/>
                <a:ea typeface="Microsoft YaHei" charset="-122"/>
                <a:cs typeface="Microsoft YaHei" charset="-122"/>
              </a:rPr>
              <a:t>脚上．</a:t>
            </a:r>
            <a:endParaRPr lang="en-US" altLang="zh-CN" sz="24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buNone/>
            </a:pPr>
            <a:r>
              <a:rPr lang="en-US" altLang="zh-CN" sz="2400" dirty="0" smtClean="0">
                <a:latin typeface="Microsoft YaHei" charset="-122"/>
                <a:ea typeface="Microsoft YaHei" charset="-122"/>
                <a:cs typeface="Microsoft YaHei" charset="-122"/>
              </a:rPr>
              <a:t>6:16</a:t>
            </a:r>
            <a:r>
              <a:rPr lang="en-US" altLang="zh-CN" sz="2400" dirty="0">
                <a:latin typeface="Microsoft YaHei" charset="-122"/>
                <a:ea typeface="Microsoft YaHei" charset="-122"/>
                <a:cs typeface="Microsoft YaHei" charset="-122"/>
              </a:rPr>
              <a:t>	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此外又拿着信德当作藤牌、可以灭尽那恶者一切的火箭</a:t>
            </a:r>
            <a:r>
              <a:rPr lang="zh-CN" altLang="en-US" sz="2400" dirty="0" smtClean="0">
                <a:latin typeface="Microsoft YaHei" charset="-122"/>
                <a:ea typeface="Microsoft YaHei" charset="-122"/>
                <a:cs typeface="Microsoft YaHei" charset="-122"/>
              </a:rPr>
              <a:t>．</a:t>
            </a:r>
            <a:endParaRPr lang="en-US" altLang="zh-CN" sz="24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buNone/>
            </a:pPr>
            <a:r>
              <a:rPr lang="en-US" altLang="zh-CN" sz="2400" dirty="0" smtClean="0">
                <a:latin typeface="Microsoft YaHei" charset="-122"/>
                <a:ea typeface="Microsoft YaHei" charset="-122"/>
                <a:cs typeface="Microsoft YaHei" charset="-122"/>
              </a:rPr>
              <a:t>6:17</a:t>
            </a:r>
            <a:r>
              <a:rPr lang="en-US" altLang="zh-CN" sz="2400" dirty="0">
                <a:latin typeface="Microsoft YaHei" charset="-122"/>
                <a:ea typeface="Microsoft YaHei" charset="-122"/>
                <a:cs typeface="Microsoft YaHei" charset="-122"/>
              </a:rPr>
              <a:t>	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并戴上救恩的头盔、拿着圣灵的宝剑、就是　神的</a:t>
            </a:r>
            <a:r>
              <a:rPr lang="zh-CN" altLang="en-US" sz="2400" dirty="0" smtClean="0">
                <a:latin typeface="Microsoft YaHei" charset="-122"/>
                <a:ea typeface="Microsoft YaHei" charset="-122"/>
                <a:cs typeface="Microsoft YaHei" charset="-122"/>
              </a:rPr>
              <a:t>道．</a:t>
            </a:r>
            <a:endParaRPr lang="en-US" altLang="zh-CN" sz="24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buNone/>
            </a:pPr>
            <a:r>
              <a:rPr lang="en-US" altLang="zh-CN" sz="2400" dirty="0" smtClean="0">
                <a:latin typeface="Microsoft YaHei" charset="-122"/>
                <a:ea typeface="Microsoft YaHei" charset="-122"/>
                <a:cs typeface="Microsoft YaHei" charset="-122"/>
              </a:rPr>
              <a:t>6:18</a:t>
            </a:r>
            <a:r>
              <a:rPr lang="en-US" altLang="zh-CN" sz="2400" dirty="0">
                <a:latin typeface="Microsoft YaHei" charset="-122"/>
                <a:ea typeface="Microsoft YaHei" charset="-122"/>
                <a:cs typeface="Microsoft YaHei" charset="-122"/>
              </a:rPr>
              <a:t>	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靠着圣灵、随时多方祷告祈求、并要在此儆醒不倦、为众圣徒祈求</a:t>
            </a:r>
            <a:r>
              <a:rPr lang="zh-CN" altLang="en-US" sz="2400" dirty="0" smtClean="0">
                <a:latin typeface="Microsoft YaHei" charset="-122"/>
                <a:ea typeface="Microsoft YaHei" charset="-122"/>
                <a:cs typeface="Microsoft YaHei" charset="-122"/>
              </a:rPr>
              <a:t>、</a:t>
            </a:r>
            <a:endParaRPr lang="en-US" altLang="zh-CN" sz="24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buNone/>
            </a:pPr>
            <a:r>
              <a:rPr lang="en-US" altLang="zh-CN" sz="2400" dirty="0" smtClean="0">
                <a:latin typeface="Microsoft YaHei" charset="-122"/>
                <a:ea typeface="Microsoft YaHei" charset="-122"/>
                <a:cs typeface="Microsoft YaHei" charset="-122"/>
              </a:rPr>
              <a:t>6:19</a:t>
            </a:r>
            <a:r>
              <a:rPr lang="en-US" altLang="zh-CN" sz="2400" dirty="0">
                <a:latin typeface="Microsoft YaHei" charset="-122"/>
                <a:ea typeface="Microsoft YaHei" charset="-122"/>
                <a:cs typeface="Microsoft YaHei" charset="-122"/>
              </a:rPr>
              <a:t>	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也为我祈求、使我得着口才、能以放胆、开口讲明福音的</a:t>
            </a:r>
            <a:r>
              <a:rPr lang="zh-CN" altLang="en-US" sz="2400" dirty="0" smtClean="0">
                <a:latin typeface="Microsoft YaHei" charset="-122"/>
                <a:ea typeface="Microsoft YaHei" charset="-122"/>
                <a:cs typeface="Microsoft YaHei" charset="-122"/>
              </a:rPr>
              <a:t>奥秘。</a:t>
            </a:r>
            <a:endParaRPr lang="en-US" altLang="zh-CN" sz="2400" dirty="0" smtClean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9130916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703192"/>
          </a:xfrm>
        </p:spPr>
        <p:txBody>
          <a:bodyPr>
            <a:normAutofit lnSpcReduction="10000"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  <a:defRPr/>
            </a:pPr>
            <a:r>
              <a:rPr lang="zh-CN" altLang="en-US" sz="2400" dirty="0" smtClean="0">
                <a:latin typeface="Microsoft YaHei" charset="-122"/>
                <a:ea typeface="Microsoft YaHei" charset="-122"/>
                <a:cs typeface="Microsoft YaHei" charset="-122"/>
              </a:rPr>
              <a:t>他们</a:t>
            </a:r>
            <a:r>
              <a:rPr lang="en-US" altLang="zh-CN" sz="2400" dirty="0" smtClean="0">
                <a:latin typeface="Microsoft YaHei" charset="-122"/>
                <a:ea typeface="Microsoft YaHei" charset="-122"/>
                <a:cs typeface="Microsoft YaHei" charset="-122"/>
              </a:rPr>
              <a:t>(</a:t>
            </a:r>
            <a:r>
              <a:rPr lang="zh-CN" altLang="en-US" sz="2400" dirty="0" smtClean="0">
                <a:latin typeface="Microsoft YaHei" charset="-122"/>
                <a:ea typeface="Microsoft YaHei" charset="-122"/>
                <a:cs typeface="Microsoft YaHei" charset="-122"/>
              </a:rPr>
              <a:t>摩西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、</a:t>
            </a:r>
            <a:r>
              <a:rPr lang="zh-CN" altLang="en-US" sz="2400" dirty="0" smtClean="0">
                <a:latin typeface="Microsoft YaHei" charset="-122"/>
                <a:ea typeface="Microsoft YaHei" charset="-122"/>
                <a:cs typeface="Microsoft YaHei" charset="-122"/>
              </a:rPr>
              <a:t>亚伦</a:t>
            </a:r>
            <a:r>
              <a:rPr lang="en-US" altLang="zh-CN" sz="2400" dirty="0" smtClean="0">
                <a:latin typeface="Microsoft YaHei" charset="-122"/>
                <a:ea typeface="Microsoft YaHei" charset="-122"/>
                <a:cs typeface="Microsoft YaHei" charset="-122"/>
              </a:rPr>
              <a:t>)</a:t>
            </a:r>
            <a:r>
              <a:rPr lang="zh-CN" altLang="en-US" sz="2400" dirty="0" smtClean="0">
                <a:latin typeface="Microsoft YaHei" charset="-122"/>
                <a:ea typeface="Microsoft YaHei" charset="-122"/>
                <a:cs typeface="Microsoft YaHei" charset="-122"/>
              </a:rPr>
              <a:t>说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：“希伯来人的　神遇见了我们，求你容我们往旷野去，走三天的路程，祭祀耶和华我们的　神，免得他用瘟疫、刀兵攻击我们。”（出埃及记</a:t>
            </a:r>
            <a:r>
              <a:rPr lang="en-US" altLang="zh-CN" sz="2400" dirty="0">
                <a:latin typeface="Microsoft YaHei" charset="-122"/>
                <a:ea typeface="Microsoft YaHei" charset="-122"/>
                <a:cs typeface="Microsoft YaHei" charset="-122"/>
              </a:rPr>
              <a:t>5:3</a:t>
            </a:r>
            <a:r>
              <a:rPr lang="en-US" altLang="zh-CN" sz="2400" dirty="0" smtClean="0">
                <a:latin typeface="Microsoft YaHei" charset="-122"/>
                <a:ea typeface="Microsoft YaHei" charset="-122"/>
                <a:cs typeface="Microsoft YaHei" charset="-122"/>
              </a:rPr>
              <a:t>)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  <a:defRPr/>
            </a:pPr>
            <a:endParaRPr lang="en-US" altLang="zh-CN" sz="24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  <a:defRPr/>
            </a:pPr>
            <a:r>
              <a:rPr lang="en-US" altLang="zh-CN" sz="2400" dirty="0">
                <a:latin typeface="Microsoft YaHei" charset="-122"/>
                <a:ea typeface="Microsoft YaHei" charset="-122"/>
                <a:cs typeface="Microsoft YaHei" charset="-122"/>
              </a:rPr>
              <a:t>15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我若伸手用瘟疫攻击你和你的百姓，你早就从地上除灭了。</a:t>
            </a:r>
            <a:r>
              <a:rPr lang="en-US" altLang="zh-CN" sz="2400" dirty="0">
                <a:latin typeface="Microsoft YaHei" charset="-122"/>
                <a:ea typeface="Microsoft YaHei" charset="-122"/>
                <a:cs typeface="Microsoft YaHei" charset="-122"/>
              </a:rPr>
              <a:t>16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其实我叫你存立，是特要向你显我的大能，并要使我的名传遍天下。（出埃及记</a:t>
            </a:r>
            <a:r>
              <a:rPr lang="en-US" altLang="zh-CN" sz="2400" dirty="0">
                <a:latin typeface="Microsoft YaHei" charset="-122"/>
                <a:ea typeface="Microsoft YaHei" charset="-122"/>
                <a:cs typeface="Microsoft YaHei" charset="-122"/>
              </a:rPr>
              <a:t>9:15-16)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  <a:defRPr/>
            </a:pPr>
            <a:endParaRPr lang="en-US" altLang="zh-CN" sz="24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  <a:defRPr/>
            </a:pPr>
            <a:r>
              <a:rPr lang="en-US" altLang="zh-CN" sz="2400" dirty="0">
                <a:latin typeface="Microsoft YaHei" charset="-122"/>
                <a:ea typeface="Microsoft YaHei" charset="-122"/>
                <a:cs typeface="Microsoft YaHei" charset="-122"/>
              </a:rPr>
              <a:t>37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以色列人从兰塞起行，往疏割去，除了妇人、孩子，步行的男人约有六十万。</a:t>
            </a:r>
            <a:r>
              <a:rPr lang="en-US" altLang="zh-CN" sz="2400" dirty="0">
                <a:latin typeface="Microsoft YaHei" charset="-122"/>
                <a:ea typeface="Microsoft YaHei" charset="-122"/>
                <a:cs typeface="Microsoft YaHei" charset="-122"/>
              </a:rPr>
              <a:t>38 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又有许多</a:t>
            </a:r>
            <a:r>
              <a:rPr lang="zh-CN" altLang="en-US" sz="2400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闲杂人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，并有羊群、牛群和他们一同上去。（出埃及记</a:t>
            </a:r>
            <a:r>
              <a:rPr lang="en-US" altLang="zh-CN" sz="2400" dirty="0">
                <a:latin typeface="Microsoft YaHei" charset="-122"/>
                <a:ea typeface="Microsoft YaHei" charset="-122"/>
                <a:cs typeface="Microsoft YaHei" charset="-122"/>
              </a:rPr>
              <a:t>12:37-38</a:t>
            </a:r>
            <a:r>
              <a:rPr lang="en-US" altLang="zh-CN" sz="2400" dirty="0" smtClean="0">
                <a:latin typeface="Microsoft YaHei" charset="-122"/>
                <a:ea typeface="Microsoft YaHei" charset="-122"/>
                <a:cs typeface="Microsoft YaHei" charset="-122"/>
              </a:rPr>
              <a:t>)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  <a:defRPr/>
            </a:pPr>
            <a:endParaRPr lang="en-US" altLang="zh-CN" sz="24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  <a:defRPr/>
            </a:pPr>
            <a:r>
              <a:rPr lang="en-US" altLang="zh-CN" sz="2400" dirty="0">
                <a:latin typeface="Microsoft YaHei" charset="-122"/>
                <a:ea typeface="Microsoft YaHei" charset="-122"/>
                <a:cs typeface="Microsoft YaHei" charset="-122"/>
              </a:rPr>
              <a:t>48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若有外人寄居在你们中间，愿向耶和华守逾越节，他所有的男子务要受割礼，然后才容他前来遵守，他也就像本地人一样；但未受割礼的，都不可吃这羊羔。</a:t>
            </a:r>
            <a:r>
              <a:rPr lang="en-US" altLang="zh-CN" sz="2400" dirty="0">
                <a:latin typeface="Microsoft YaHei" charset="-122"/>
                <a:ea typeface="Microsoft YaHei" charset="-122"/>
                <a:cs typeface="Microsoft YaHei" charset="-122"/>
              </a:rPr>
              <a:t>49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本地人和寄居在你们中间的外人</a:t>
            </a:r>
            <a:r>
              <a:rPr lang="zh-CN" altLang="en-US" sz="2400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同归一例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。（出埃及记</a:t>
            </a:r>
            <a:r>
              <a:rPr lang="en-US" altLang="zh-CN" sz="2400" dirty="0">
                <a:latin typeface="Microsoft YaHei" charset="-122"/>
                <a:ea typeface="Microsoft YaHei" charset="-122"/>
                <a:cs typeface="Microsoft YaHei" charset="-122"/>
              </a:rPr>
              <a:t>12:48-49)</a:t>
            </a:r>
            <a:endParaRPr lang="en-US" altLang="zh-CN" sz="2400" dirty="0" smtClean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叶忒罗</a:t>
            </a:r>
            <a:endParaRPr lang="en-US" altLang="zh-CN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2064339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703192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  <a:defRPr/>
            </a:pPr>
            <a:r>
              <a:rPr lang="en-US" altLang="zh-CN" sz="2400" dirty="0">
                <a:latin typeface="Microsoft YaHei" charset="-122"/>
                <a:ea typeface="Microsoft YaHei" charset="-122"/>
                <a:cs typeface="Microsoft YaHei" charset="-122"/>
              </a:rPr>
              <a:t>4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耶和华你的　神将这些国民从你面前撵出以后，你心里不可说：‘耶和华将我领进来得这地，是因我的义。’其实，耶和华将他们从你面前赶出去，是因他们的恶。</a:t>
            </a:r>
            <a:r>
              <a:rPr lang="en-US" altLang="zh-CN" sz="2400" dirty="0">
                <a:latin typeface="Microsoft YaHei" charset="-122"/>
                <a:ea typeface="Microsoft YaHei" charset="-122"/>
                <a:cs typeface="Microsoft YaHei" charset="-122"/>
              </a:rPr>
              <a:t>5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你进去得他们的地，并</a:t>
            </a:r>
            <a:r>
              <a:rPr lang="zh-CN" altLang="en-US" sz="2400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不是因你的义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，也不是因你心里正直，乃是因这些国民的恶，耶和华你的　神将他们从你面前赶出去，又因耶和华要坚定他向你列祖亚伯拉罕、以撒、雅各起誓所</a:t>
            </a:r>
            <a:r>
              <a:rPr lang="zh-CN" altLang="en-US" sz="2400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应许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的话。</a:t>
            </a:r>
            <a:r>
              <a:rPr lang="en-US" altLang="zh-CN" sz="2400" dirty="0">
                <a:latin typeface="Microsoft YaHei" charset="-122"/>
                <a:ea typeface="Microsoft YaHei" charset="-122"/>
                <a:cs typeface="Microsoft YaHei" charset="-122"/>
              </a:rPr>
              <a:t>6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你当知道，耶和华你　神将这美地赐你为业，并不是因你的义，你本是硬着颈项的百姓。（申命记</a:t>
            </a:r>
            <a:r>
              <a:rPr lang="en-US" altLang="zh-CN" sz="2400" dirty="0">
                <a:latin typeface="Microsoft YaHei" charset="-122"/>
                <a:ea typeface="Microsoft YaHei" charset="-122"/>
                <a:cs typeface="Microsoft YaHei" charset="-122"/>
              </a:rPr>
              <a:t>9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：</a:t>
            </a:r>
            <a:r>
              <a:rPr lang="en-US" altLang="zh-CN" sz="2400" dirty="0">
                <a:latin typeface="Microsoft YaHei" charset="-122"/>
                <a:ea typeface="Microsoft YaHei" charset="-122"/>
                <a:cs typeface="Microsoft YaHei" charset="-122"/>
              </a:rPr>
              <a:t>4-6</a:t>
            </a:r>
            <a:r>
              <a:rPr lang="zh-CN" altLang="en-US" sz="2400" dirty="0" smtClean="0">
                <a:latin typeface="Microsoft YaHei" charset="-122"/>
                <a:ea typeface="Microsoft YaHei" charset="-122"/>
                <a:cs typeface="Microsoft YaHei" charset="-122"/>
              </a:rPr>
              <a:t>）</a:t>
            </a:r>
            <a:endParaRPr lang="en-US" altLang="zh-CN" sz="24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  <a:defRPr/>
            </a:pPr>
            <a:endParaRPr lang="en-US" altLang="zh-CN" sz="24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  <a:defRPr/>
            </a:pPr>
            <a:endParaRPr lang="en-US" altLang="zh-CN" sz="24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  <a:defRPr/>
            </a:pPr>
            <a:r>
              <a:rPr lang="en-US" altLang="zh-CN" sz="2400" dirty="0" smtClean="0">
                <a:latin typeface="Microsoft YaHei" charset="-122"/>
                <a:ea typeface="Microsoft YaHei" charset="-122"/>
                <a:cs typeface="Microsoft YaHei" charset="-122"/>
              </a:rPr>
              <a:t>7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不可憎恶以东人，因为他是你的弟兄；不可憎恶埃及人，因为你在他的地上作过寄居的。</a:t>
            </a:r>
            <a:r>
              <a:rPr lang="en-US" altLang="zh-CN" sz="2400" dirty="0">
                <a:latin typeface="Microsoft YaHei" charset="-122"/>
                <a:ea typeface="Microsoft YaHei" charset="-122"/>
                <a:cs typeface="Microsoft YaHei" charset="-122"/>
              </a:rPr>
              <a:t>8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他们第三代子孙可以入耶和华的会。（申命记</a:t>
            </a:r>
            <a:r>
              <a:rPr lang="en-US" altLang="zh-CN" sz="2400" dirty="0">
                <a:latin typeface="Microsoft YaHei" charset="-122"/>
                <a:ea typeface="Microsoft YaHei" charset="-122"/>
                <a:cs typeface="Microsoft YaHei" charset="-122"/>
              </a:rPr>
              <a:t>23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：</a:t>
            </a:r>
            <a:r>
              <a:rPr lang="en-US" altLang="zh-CN" sz="2400" dirty="0">
                <a:latin typeface="Microsoft YaHei" charset="-122"/>
                <a:ea typeface="Microsoft YaHei" charset="-122"/>
                <a:cs typeface="Microsoft YaHei" charset="-122"/>
              </a:rPr>
              <a:t>7-8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）</a:t>
            </a:r>
            <a:endParaRPr lang="en-US" altLang="zh-CN" sz="2400" dirty="0" smtClean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叶忒罗</a:t>
            </a:r>
            <a:endParaRPr lang="en-US" altLang="zh-CN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142521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703192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  <a:defRPr/>
            </a:pPr>
            <a:r>
              <a:rPr lang="zh-CN" altLang="en-US" sz="2400" dirty="0" smtClean="0">
                <a:latin typeface="Microsoft YaHei" charset="-122"/>
                <a:ea typeface="Microsoft YaHei" charset="-122"/>
                <a:cs typeface="Microsoft YaHei" charset="-122"/>
              </a:rPr>
              <a:t>叶忒罗被悦纳</a:t>
            </a:r>
            <a:endParaRPr lang="en-US" altLang="zh-CN" sz="24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lvl="1">
              <a:lnSpc>
                <a:spcPct val="100000"/>
              </a:lnSpc>
              <a:spcBef>
                <a:spcPts val="0"/>
              </a:spcBef>
              <a:defRPr/>
            </a:pPr>
            <a:r>
              <a:rPr lang="zh-CN" altLang="en-US" sz="2000" dirty="0" smtClean="0">
                <a:latin typeface="Microsoft YaHei" charset="-122"/>
                <a:ea typeface="Microsoft YaHei" charset="-122"/>
                <a:cs typeface="Microsoft YaHei" charset="-122"/>
              </a:rPr>
              <a:t>献祭</a:t>
            </a:r>
            <a:endParaRPr lang="en-US" altLang="zh-CN" sz="20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lvl="1">
              <a:lnSpc>
                <a:spcPct val="100000"/>
              </a:lnSpc>
              <a:spcBef>
                <a:spcPts val="0"/>
              </a:spcBef>
              <a:defRPr/>
            </a:pPr>
            <a:r>
              <a:rPr lang="zh-CN" altLang="en-US" sz="2000" dirty="0" smtClean="0">
                <a:latin typeface="Microsoft YaHei" charset="-122"/>
                <a:ea typeface="Microsoft YaHei" charset="-122"/>
                <a:cs typeface="Microsoft YaHei" charset="-122"/>
              </a:rPr>
              <a:t>教会建设</a:t>
            </a:r>
            <a:endParaRPr lang="en-US" altLang="zh-CN" sz="20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  <a:defRPr/>
            </a:pPr>
            <a:endParaRPr lang="en-US" altLang="zh-CN" sz="24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>
              <a:lnSpc>
                <a:spcPct val="100000"/>
              </a:lnSpc>
              <a:spcBef>
                <a:spcPts val="0"/>
              </a:spcBef>
              <a:defRPr/>
            </a:pPr>
            <a:r>
              <a:rPr lang="zh-CN" altLang="en-US" sz="2400" dirty="0" smtClean="0">
                <a:latin typeface="Microsoft YaHei" charset="-122"/>
                <a:ea typeface="Microsoft YaHei" charset="-122"/>
                <a:cs typeface="Microsoft YaHei" charset="-122"/>
              </a:rPr>
              <a:t>以色列</a:t>
            </a:r>
            <a:r>
              <a:rPr lang="en-US" altLang="zh-CN" sz="2400" dirty="0" smtClean="0">
                <a:latin typeface="Microsoft YaHei" charset="-122"/>
                <a:ea typeface="Microsoft YaHei" charset="-122"/>
                <a:cs typeface="Microsoft YaHei" charset="-122"/>
              </a:rPr>
              <a:t>-</a:t>
            </a:r>
            <a:r>
              <a:rPr lang="zh-CN" altLang="en-US" sz="2400" dirty="0" smtClean="0">
                <a:latin typeface="Microsoft YaHei" charset="-122"/>
                <a:ea typeface="Microsoft YaHei" charset="-122"/>
                <a:cs typeface="Microsoft YaHei" charset="-122"/>
              </a:rPr>
              <a:t>神得胜</a:t>
            </a:r>
            <a:r>
              <a:rPr lang="en-US" altLang="zh-CN" sz="2400" dirty="0" smtClean="0">
                <a:latin typeface="Microsoft YaHei" charset="-122"/>
                <a:ea typeface="Microsoft YaHei" charset="-122"/>
                <a:cs typeface="Microsoft YaHei" charset="-122"/>
              </a:rPr>
              <a:t>-</a:t>
            </a:r>
            <a:r>
              <a:rPr lang="zh-CN" altLang="en-US" sz="2400" dirty="0" smtClean="0">
                <a:latin typeface="Microsoft YaHei" charset="-122"/>
                <a:ea typeface="Microsoft YaHei" charset="-122"/>
                <a:cs typeface="Microsoft YaHei" charset="-122"/>
              </a:rPr>
              <a:t>叶忒罗  </a:t>
            </a:r>
            <a:r>
              <a:rPr lang="zh-CN" altLang="en-US" sz="2400" dirty="0" smtClean="0">
                <a:latin typeface="Microsoft YaHei" charset="-122"/>
                <a:ea typeface="Microsoft YaHei" charset="-122"/>
                <a:cs typeface="Microsoft YaHei" charset="-122"/>
                <a:sym typeface="Wingdings"/>
              </a:rPr>
              <a:t> 以色列</a:t>
            </a:r>
            <a:r>
              <a:rPr lang="en-US" altLang="zh-CN" sz="2400" dirty="0" smtClean="0">
                <a:latin typeface="Microsoft YaHei" charset="-122"/>
                <a:ea typeface="Microsoft YaHei" charset="-122"/>
                <a:cs typeface="Microsoft YaHei" charset="-122"/>
                <a:sym typeface="Wingdings"/>
              </a:rPr>
              <a:t>-</a:t>
            </a:r>
            <a:r>
              <a:rPr lang="zh-CN" altLang="en-US" sz="2400" dirty="0" smtClean="0">
                <a:latin typeface="Microsoft YaHei" charset="-122"/>
                <a:ea typeface="Microsoft YaHei" charset="-122"/>
                <a:cs typeface="Microsoft YaHei" charset="-122"/>
                <a:sym typeface="Wingdings"/>
              </a:rPr>
              <a:t>耶稣基督</a:t>
            </a:r>
            <a:r>
              <a:rPr lang="en-US" altLang="zh-CN" sz="2400" dirty="0" smtClean="0">
                <a:latin typeface="Microsoft YaHei" charset="-122"/>
                <a:ea typeface="Microsoft YaHei" charset="-122"/>
                <a:cs typeface="Microsoft YaHei" charset="-122"/>
                <a:sym typeface="Wingdings"/>
              </a:rPr>
              <a:t>-</a:t>
            </a:r>
            <a:r>
              <a:rPr lang="zh-CN" altLang="en-US" sz="2400" smtClean="0">
                <a:latin typeface="Microsoft YaHei" charset="-122"/>
                <a:ea typeface="Microsoft YaHei" charset="-122"/>
                <a:cs typeface="Microsoft YaHei" charset="-122"/>
                <a:sym typeface="Wingdings"/>
              </a:rPr>
              <a:t>基督徒</a:t>
            </a:r>
            <a:endParaRPr lang="en-US" altLang="zh-CN" sz="2400" dirty="0" smtClean="0">
              <a:latin typeface="Microsoft YaHei" charset="-122"/>
              <a:ea typeface="Microsoft YaHei" charset="-122"/>
              <a:cs typeface="Microsoft YaHei" charset="-122"/>
              <a:sym typeface="Wingdings"/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叶忒罗</a:t>
            </a:r>
            <a:endParaRPr lang="en-US" altLang="zh-CN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550912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DengXian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DengXian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295</Words>
  <Application>Microsoft Macintosh PowerPoint</Application>
  <PresentationFormat>Widescreen</PresentationFormat>
  <Paragraphs>50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DengXian</vt:lpstr>
      <vt:lpstr>DengXian Light</vt:lpstr>
      <vt:lpstr>Microsoft YaHei</vt:lpstr>
      <vt:lpstr>Wingdings</vt:lpstr>
      <vt:lpstr>Arial</vt:lpstr>
      <vt:lpstr>Office Theme</vt:lpstr>
      <vt:lpstr>亚玛力&amp;&amp;世界</vt:lpstr>
      <vt:lpstr>基督徒vs世界</vt:lpstr>
      <vt:lpstr>仇敌&amp;&amp;争战</vt:lpstr>
      <vt:lpstr>叶忒罗</vt:lpstr>
      <vt:lpstr>叶忒罗</vt:lpstr>
      <vt:lpstr>叶忒罗</vt:lpstr>
    </vt:vector>
  </TitlesOfParts>
  <Company/>
  <LinksUpToDate>false</LinksUpToDate>
  <SharedDoc>false</SharedDoc>
  <HyperlinksChanged>false</HyperlinksChanged>
  <AppVersion>15.0024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亚玛力&amp;&amp;世界</dc:title>
  <dc:creator>Microsoft Office User</dc:creator>
  <cp:lastModifiedBy>Microsoft Office User</cp:lastModifiedBy>
  <cp:revision>1</cp:revision>
  <dcterms:created xsi:type="dcterms:W3CDTF">2019-02-09T17:07:05Z</dcterms:created>
  <dcterms:modified xsi:type="dcterms:W3CDTF">2019-02-09T17:11:56Z</dcterms:modified>
</cp:coreProperties>
</file>