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4" r:id="rId2"/>
    <p:sldId id="307" r:id="rId3"/>
    <p:sldId id="312" r:id="rId4"/>
    <p:sldId id="303" r:id="rId5"/>
    <p:sldId id="300" r:id="rId6"/>
    <p:sldId id="308" r:id="rId7"/>
    <p:sldId id="305" r:id="rId8"/>
    <p:sldId id="309" r:id="rId9"/>
    <p:sldId id="310" r:id="rId10"/>
    <p:sldId id="31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54"/>
    <p:restoredTop sz="86385"/>
  </p:normalViewPr>
  <p:slideViewPr>
    <p:cSldViewPr snapToGrid="0" snapToObjects="1">
      <p:cViewPr>
        <p:scale>
          <a:sx n="100" d="100"/>
          <a:sy n="100" d="100"/>
        </p:scale>
        <p:origin x="32" y="-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4E21-551E-F24B-BF85-4394579D2CA9}" type="datetimeFigureOut">
              <a:rPr kumimoji="1" lang="zh-CN" altLang="en-US" smtClean="0"/>
              <a:t>2018/11/17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4AB2E-B17D-5349-B5E4-3045C594432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375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2018/11/17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92701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10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88615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11/17/18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5300" dirty="0" smtClean="0">
                <a:latin typeface="Microsoft YaHei" charset="-122"/>
                <a:ea typeface="Microsoft YaHei" charset="-122"/>
                <a:cs typeface="Microsoft YaHei" charset="-122"/>
              </a:rPr>
              <a:t>神本</a:t>
            </a:r>
            <a:r>
              <a:rPr lang="en-US" altLang="zh-CN" sz="5300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z="5300" dirty="0" smtClean="0">
                <a:latin typeface="Microsoft YaHei" charset="-122"/>
                <a:ea typeface="Microsoft YaHei" charset="-122"/>
                <a:cs typeface="Microsoft YaHei" charset="-122"/>
              </a:rPr>
              <a:t>福音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630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耶和华你的　神要从你们弟兄中间给你兴起一位先知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像我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，你们要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听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从他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。（申命记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那曾对以色列人说‘　神要从你们弟兄中间给你们兴起一位先知像我’的，就是这位摩西。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摩西曾在旷野会中和西乃山上与那对他说话的天使同在，又与我们的祖宗同在，并且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领受活泼的圣言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传给我们。（使徒行传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37-38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律法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本是藉着</a:t>
            </a:r>
            <a:r>
              <a:rPr lang="zh-CN" altLang="en-US" sz="2400" b="1" dirty="0"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传的，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恩典和真理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都是由</a:t>
            </a:r>
            <a:r>
              <a:rPr lang="zh-CN" altLang="en-US" sz="2400" b="1" dirty="0">
                <a:latin typeface="Microsoft YaHei" charset="-122"/>
                <a:ea typeface="Microsoft YaHei" charset="-122"/>
                <a:cs typeface="Microsoft YaHei" charset="-122"/>
              </a:rPr>
              <a:t>耶稣基督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来的。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从来没有人看见　神，只有在父怀里的独生子将他表明出来。（约翰福音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17-18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705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神的事情，人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所能知道的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，原显明在人心里，因为　神已经给他们显明。自从造天地以来，　神的永能和　神性是明明可知的，虽是眼不能见，但借着所造之物就可以晓得，叫人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无可推诿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。（罗马书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19-20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从来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没有人看见　神，只有在父怀里的独生子将他表明出来。（约翰福音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他（耶稣）在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世界，世界也是藉着他造的，世界却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不认识他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我要求父，父就另外赐给你们一位保惠师（或作“训慰师”。下同），叫他永远与你们同在，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就是真理的圣灵，乃世人不能接受的，因为不见他，也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不认识他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；你们却认识他，因他常与你们同在，也要在你们里面。 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16-17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世人若恨你们，你们知道（或作“该知道”）恨你们以先，已经恨我了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...21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但他们因我的名要向你们行这一切的事，因为他们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不认识那差我来的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人对神的认识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273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启示（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reveal)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，神本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启示 </a:t>
            </a:r>
            <a:r>
              <a:rPr lang="mr-IN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神说， 人听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无知转向智慧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从来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没有人看见　神，只有在父怀里的独生子将他表明出来。（约翰福音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耶稣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说：“我就是道路、真理、生命；若不藉着我，没有人能到父那里去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凡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不认子的，就没有父；认子的，连父也有了。（约翰一书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神本 </a:t>
            </a:r>
            <a:r>
              <a:rPr lang="mr-IN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神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耶稣 是谁、怎样的一位、作为、旨意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            论断人转向认识神，行为称义转向信心称义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</a:p>
          <a:p>
            <a:r>
              <a:rPr lang="zh-CN" altLang="en-US" strike="sngStrike" dirty="0" smtClean="0">
                <a:solidFill>
                  <a:schemeClr val="bg1">
                    <a:lumMod val="65000"/>
                  </a:schemeClr>
                </a:solidFill>
                <a:latin typeface="Microsoft YaHei" charset="-122"/>
                <a:ea typeface="Microsoft YaHei" charset="-122"/>
                <a:cs typeface="Microsoft YaHei" charset="-122"/>
              </a:rPr>
              <a:t>人本</a:t>
            </a:r>
            <a:endParaRPr lang="en-US" altLang="zh-CN" strike="sngStrike" dirty="0" smtClean="0">
              <a:solidFill>
                <a:schemeClr val="bg1">
                  <a:lumMod val="65000"/>
                </a:schemeClr>
              </a:solidFill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启示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神本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174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为耶稣作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见证（耶稣是神，是上帝的独生子；死而复活；救恩）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查考圣经。（或作应当查考圣经）因你们以为内中有永生。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于是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从摩西和众先知起，凡经上所指着自己的话都给他们讲解明白了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对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他们说：“这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就是我从前与你们同在之时所告诉你们的话说：摩西的律法、先知的书和诗篇上所记的，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凡指着我的话都必须应验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”（路加福音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24.27,44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使我们相信耶稣而得救（罪得赦免）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（提摩太后书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338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义人，称义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091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Autofit/>
          </a:bodyPr>
          <a:lstStyle/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世人哪，耶和华已指示你何为善，他向你所要的是什么呢？只要你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行公义，好怜悯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，存谦卑的心，与你的　神同行。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弥迦书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000" strike="sngStrike" dirty="0">
              <a:solidFill>
                <a:schemeClr val="bg1">
                  <a:lumMod val="65000"/>
                </a:schemeClr>
              </a:solidFill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公义和公平是你宝座的根基；慈爱和诚实行在你前面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。（诗篇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89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耶和华在云中降临，和摩西一同站在那里，宣告耶和华的名。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耶和华在他面前宣告说：“耶和华，耶和华，是有怜悯、有恩典的　神，不轻易发怒，并有丰盛的慈爱和诚实。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为千万人存留慈爱，赦免罪孽、过犯和罪恶，万不以有罪的为无罪，必追讨他的罪，自父及子，直到三四代。”  （出埃及记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5-7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smtClean="0">
                <a:latin typeface="Microsoft YaHei" charset="-122"/>
                <a:ea typeface="Microsoft YaHei" charset="-122"/>
                <a:cs typeface="Microsoft YaHei" charset="-122"/>
              </a:rPr>
              <a:t>公义与慈爱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630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十灾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警示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若伸手用瘟疫攻击你和你的百姓、你早就从地上除灭了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其实我叫你存立、是特要向你显我的大能、并要使我的名传遍天下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。（出埃及记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15-16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我伸手攻击埃及，将以色列人从他们中间领出来的时候，埃及人就要知道我是耶和华。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摩西的代求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十灾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怜悯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822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十灾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“神使法老的心刚硬”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十灾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公义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897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谁能控告　神所拣选的人呢？有　神称他们为义了。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谁能定他们的罪呢？有基督耶稣已经死了，而且从死里复活，现今在　神的右边，也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替我们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祈求（</a:t>
            </a:r>
            <a:r>
              <a:rPr lang="en-US" altLang="zh-CN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intercede)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33-34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那些成为祭司的，数目本来多，是因为有死阻隔，不能长久。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这位既是永远常存的，他祭司的职任就长久不更换。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凡靠着他进到　神面前的人，他都能拯救到底，因为他是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长远活着，替他们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祈求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intercede) 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（希伯来书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23-25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赦罪礼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A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bsolution)</a:t>
            </a: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十灾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摩西的代求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8841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38104</TotalTime>
  <Words>376</Words>
  <Application>Microsoft Macintosh PowerPoint</Application>
  <PresentationFormat>Widescreen</PresentationFormat>
  <Paragraphs>75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Calibri Light</vt:lpstr>
      <vt:lpstr>DengXian</vt:lpstr>
      <vt:lpstr>Microsoft YaHei</vt:lpstr>
      <vt:lpstr>Arial</vt:lpstr>
      <vt:lpstr>Office Theme</vt:lpstr>
      <vt:lpstr>神本&amp;&amp;福音</vt:lpstr>
      <vt:lpstr>人对神的认识</vt:lpstr>
      <vt:lpstr>启示&amp;&amp;神本</vt:lpstr>
      <vt:lpstr>圣经的功用</vt:lpstr>
      <vt:lpstr>义</vt:lpstr>
      <vt:lpstr>公义与慈爱</vt:lpstr>
      <vt:lpstr>十灾 – 怜悯</vt:lpstr>
      <vt:lpstr>十灾 – 公义</vt:lpstr>
      <vt:lpstr>十灾 – 摩西的代求</vt:lpstr>
      <vt:lpstr>摩西&amp;&amp;耶稣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378</cp:revision>
  <cp:lastPrinted>2018-11-02T20:36:54Z</cp:lastPrinted>
  <dcterms:created xsi:type="dcterms:W3CDTF">2016-11-18T03:29:42Z</dcterms:created>
  <dcterms:modified xsi:type="dcterms:W3CDTF">2018-11-17T18:05:35Z</dcterms:modified>
</cp:coreProperties>
</file>